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9" r:id="rId4"/>
    <p:sldId id="258" r:id="rId5"/>
    <p:sldId id="267" r:id="rId6"/>
    <p:sldId id="262" r:id="rId7"/>
    <p:sldId id="266" r:id="rId8"/>
    <p:sldId id="263" r:id="rId9"/>
    <p:sldId id="268" r:id="rId10"/>
    <p:sldId id="265" r:id="rId11"/>
    <p:sldId id="269" r:id="rId12"/>
    <p:sldId id="270" r:id="rId13"/>
    <p:sldId id="273" r:id="rId14"/>
    <p:sldId id="27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00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50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552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9327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43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025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50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53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6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6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4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40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6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8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8A4BA-F8AE-41E1-AFF8-3C00337A33F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5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.vsdx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C4EFA-1B33-4A12-ADF6-DBA040375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4725" y="2422687"/>
            <a:ext cx="9682550" cy="1096898"/>
          </a:xfrm>
        </p:spPr>
        <p:txBody>
          <a:bodyPr/>
          <a:lstStyle/>
          <a:p>
            <a:pPr algn="just"/>
            <a:r>
              <a:rPr lang="zh-CN" altLang="en-US" sz="6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无线智能控制的加湿器设计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C09687-ECF8-40F2-8F6A-C553153DC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8730442" cy="1096899"/>
          </a:xfrm>
        </p:spPr>
        <p:txBody>
          <a:bodyPr>
            <a:noAutofit/>
          </a:bodyPr>
          <a:lstStyle/>
          <a:p>
            <a:pPr algn="ctr"/>
            <a:r>
              <a:rPr lang="zh-CN" altLang="en-US" sz="3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选题学生：刘永欣</a:t>
            </a:r>
            <a:endParaRPr lang="en-US" altLang="zh-CN" sz="3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指导老师：胡晓慧</a:t>
            </a:r>
          </a:p>
        </p:txBody>
      </p:sp>
    </p:spTree>
    <p:extLst>
      <p:ext uri="{BB962C8B-B14F-4D97-AF65-F5344CB8AC3E}">
        <p14:creationId xmlns:p14="http://schemas.microsoft.com/office/powerpoint/2010/main" val="3077820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4737626" cy="619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③ </a:t>
            </a:r>
            <a:r>
              <a:rPr lang="en-US" altLang="zh-CN" sz="3200" b="1" dirty="0">
                <a:solidFill>
                  <a:schemeClr val="tx1"/>
                </a:solidFill>
              </a:rPr>
              <a:t>ESP-12E</a:t>
            </a:r>
            <a:r>
              <a:rPr lang="zh-CN" altLang="en-US" sz="3200" b="1" dirty="0">
                <a:solidFill>
                  <a:schemeClr val="tx1"/>
                </a:solidFill>
              </a:rPr>
              <a:t>控制程序设计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F0106A-4D14-487E-A629-0FC0C1DFD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70" y="1105737"/>
            <a:ext cx="4198375" cy="422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6ECE59C-BEC8-43E4-B039-DF0542B54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149107"/>
              </p:ext>
            </p:extLst>
          </p:nvPr>
        </p:nvGraphicFramePr>
        <p:xfrm>
          <a:off x="392197" y="984429"/>
          <a:ext cx="5703803" cy="587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409846" imgH="5562442" progId="Visio.Drawing.15">
                  <p:embed/>
                </p:oleObj>
              </mc:Choice>
              <mc:Fallback>
                <p:oleObj name="Visio" r:id="rId3" imgW="5409846" imgH="5562442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8018A2D-4572-4052-8691-AD1DF47D6D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97" y="984429"/>
                        <a:ext cx="5703803" cy="58735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F4E7613D-B5A4-445D-AF97-95F007642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648"/>
          <a:stretch/>
        </p:blipFill>
        <p:spPr>
          <a:xfrm>
            <a:off x="8751645" y="1109425"/>
            <a:ext cx="3440355" cy="42245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EEC830-43B1-4F80-B976-A2B00EBAD10F}"/>
              </a:ext>
            </a:extLst>
          </p:cNvPr>
          <p:cNvSpPr txBox="1"/>
          <p:nvPr/>
        </p:nvSpPr>
        <p:spPr>
          <a:xfrm>
            <a:off x="5002005" y="546982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WiFiManager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库的配置页面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13523C-88B1-4796-9FF4-58FF6CF4C26B}"/>
              </a:ext>
            </a:extLst>
          </p:cNvPr>
          <p:cNvSpPr txBox="1"/>
          <p:nvPr/>
        </p:nvSpPr>
        <p:spPr>
          <a:xfrm>
            <a:off x="9456159" y="546982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巴法云物联网平台</a:t>
            </a:r>
          </a:p>
        </p:txBody>
      </p:sp>
    </p:spTree>
    <p:extLst>
      <p:ext uri="{BB962C8B-B14F-4D97-AF65-F5344CB8AC3E}">
        <p14:creationId xmlns:p14="http://schemas.microsoft.com/office/powerpoint/2010/main" val="225950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3727518" cy="6194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④板图与实物图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ADDBF4-24C2-44A6-AFEF-3CAB8145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1" y="125361"/>
            <a:ext cx="6247600" cy="330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E9405F2-BA0B-4ADF-8F86-9F1FAAE6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2" y="3573437"/>
            <a:ext cx="6247599" cy="315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18E00E-D9DC-4E89-82D6-E10DC2D1E80A}"/>
              </a:ext>
            </a:extLst>
          </p:cNvPr>
          <p:cNvSpPr txBox="1"/>
          <p:nvPr/>
        </p:nvSpPr>
        <p:spPr>
          <a:xfrm>
            <a:off x="2190253" y="159251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PCB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D2552-982D-47E1-B45F-C54F2C071319}"/>
              </a:ext>
            </a:extLst>
          </p:cNvPr>
          <p:cNvSpPr txBox="1"/>
          <p:nvPr/>
        </p:nvSpPr>
        <p:spPr>
          <a:xfrm>
            <a:off x="1651645" y="480382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电路板实物图</a:t>
            </a:r>
          </a:p>
        </p:txBody>
      </p:sp>
    </p:spTree>
    <p:extLst>
      <p:ext uri="{BB962C8B-B14F-4D97-AF65-F5344CB8AC3E}">
        <p14:creationId xmlns:p14="http://schemas.microsoft.com/office/powerpoint/2010/main" val="58650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2360834" cy="6194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⑤实物展示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68F410-BA46-421A-B95B-53F9279FE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6" y="363793"/>
            <a:ext cx="3383199" cy="5973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2F7E7-D291-4D7E-B54C-2AC4F035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67" y="363793"/>
            <a:ext cx="3383199" cy="59730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F4A670-DAE5-4EE4-B107-205CAE6F005D}"/>
              </a:ext>
            </a:extLst>
          </p:cNvPr>
          <p:cNvSpPr txBox="1"/>
          <p:nvPr/>
        </p:nvSpPr>
        <p:spPr>
          <a:xfrm>
            <a:off x="3036964" y="640079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停止模式（模式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B1C1C6-032D-40AF-8C38-67E24AE3BDF7}"/>
              </a:ext>
            </a:extLst>
          </p:cNvPr>
          <p:cNvSpPr txBox="1"/>
          <p:nvPr/>
        </p:nvSpPr>
        <p:spPr>
          <a:xfrm>
            <a:off x="6777463" y="640079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持续喷雾模式（模式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4233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3727518" cy="6194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⑤实物展示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5A9D61-CBB7-40CA-9C50-8B01233A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70" y="363793"/>
            <a:ext cx="3383199" cy="59730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F4EF58-D0BE-4D0C-AD23-22EE39629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33" y="363793"/>
            <a:ext cx="3383199" cy="5973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3AFD50-A4C3-4834-BACE-5DA95F558B9E}"/>
              </a:ext>
            </a:extLst>
          </p:cNvPr>
          <p:cNvSpPr txBox="1"/>
          <p:nvPr/>
        </p:nvSpPr>
        <p:spPr>
          <a:xfrm>
            <a:off x="2714749" y="640446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间歇喷雾模式（模式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245E48-43A9-4DD4-8071-25B38DE6D5C5}"/>
              </a:ext>
            </a:extLst>
          </p:cNvPr>
          <p:cNvSpPr txBox="1"/>
          <p:nvPr/>
        </p:nvSpPr>
        <p:spPr>
          <a:xfrm>
            <a:off x="6522596" y="6404467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自动调节喷雾模式（模式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8787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2233016" cy="708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⑥功率测试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1DAF0E-11AD-4695-8F7C-EF9692745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9" t="11083" r="19382" b="19111"/>
          <a:stretch/>
        </p:blipFill>
        <p:spPr>
          <a:xfrm rot="5400000">
            <a:off x="7748177" y="-324409"/>
            <a:ext cx="2032217" cy="47873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B9891D-4E90-4902-AE17-BF801EF75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1" t="32428" r="18762" b="15128"/>
          <a:stretch/>
        </p:blipFill>
        <p:spPr>
          <a:xfrm>
            <a:off x="608820" y="1979486"/>
            <a:ext cx="5111141" cy="28990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D2EE42-33A1-42B3-957A-C1AC35E69DFC}"/>
              </a:ext>
            </a:extLst>
          </p:cNvPr>
          <p:cNvSpPr txBox="1"/>
          <p:nvPr/>
        </p:nvSpPr>
        <p:spPr>
          <a:xfrm>
            <a:off x="7575490" y="608915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实物加湿时功率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3W-4W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81C5B-79F9-45A7-AA8E-E0116D2CBE92}"/>
              </a:ext>
            </a:extLst>
          </p:cNvPr>
          <p:cNvSpPr txBox="1"/>
          <p:nvPr/>
        </p:nvSpPr>
        <p:spPr>
          <a:xfrm>
            <a:off x="7229242" y="3155454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实物未加湿时功率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0.8W-0.9W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A3B4E9-A61D-4961-A4A0-1C322F5B2240}"/>
              </a:ext>
            </a:extLst>
          </p:cNvPr>
          <p:cNvSpPr txBox="1"/>
          <p:nvPr/>
        </p:nvSpPr>
        <p:spPr>
          <a:xfrm>
            <a:off x="1513938" y="4991634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超声波加湿电路功率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0.8W-0.9W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90A8EE-CBD5-4C78-92BA-B6940782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2743" r="29057" b="24596"/>
          <a:stretch/>
        </p:blipFill>
        <p:spPr>
          <a:xfrm rot="10800000">
            <a:off x="6370629" y="3964220"/>
            <a:ext cx="4787306" cy="20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60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184091" y="2014320"/>
            <a:ext cx="7823818" cy="2829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18000" b="1" dirty="0">
                <a:solidFill>
                  <a:schemeClr val="tx1"/>
                </a:solidFill>
              </a:rPr>
              <a:t>Thanks</a:t>
            </a:r>
            <a:endParaRPr lang="zh-CN" altLang="en-US" sz="18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28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D5391-4CE9-4F2E-BE1A-BDE3D2B3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79" y="196645"/>
            <a:ext cx="2429660" cy="61943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①设计框架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DABE37-855B-4C1B-9859-EB8662D8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2" y="1406447"/>
            <a:ext cx="9763175" cy="47981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EA60CD-4C2D-43F9-A742-1674B8930911}"/>
              </a:ext>
            </a:extLst>
          </p:cNvPr>
          <p:cNvSpPr txBox="1"/>
          <p:nvPr/>
        </p:nvSpPr>
        <p:spPr>
          <a:xfrm>
            <a:off x="3642305" y="634208"/>
            <a:ext cx="11512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便捷性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E45087-7BC7-4513-BFFD-CA332F217A4E}"/>
              </a:ext>
            </a:extLst>
          </p:cNvPr>
          <p:cNvSpPr txBox="1"/>
          <p:nvPr/>
        </p:nvSpPr>
        <p:spPr>
          <a:xfrm>
            <a:off x="7398421" y="634208"/>
            <a:ext cx="11512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安全性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7DDD1C-F556-40D7-8116-B26EA161511B}"/>
              </a:ext>
            </a:extLst>
          </p:cNvPr>
          <p:cNvSpPr txBox="1"/>
          <p:nvPr/>
        </p:nvSpPr>
        <p:spPr>
          <a:xfrm>
            <a:off x="264379" y="2256820"/>
            <a:ext cx="21178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两种供电模式</a:t>
            </a:r>
          </a:p>
        </p:txBody>
      </p:sp>
    </p:spTree>
    <p:extLst>
      <p:ext uri="{BB962C8B-B14F-4D97-AF65-F5344CB8AC3E}">
        <p14:creationId xmlns:p14="http://schemas.microsoft.com/office/powerpoint/2010/main" val="176928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DE27DC-958F-440E-97BC-395093A6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87" y="816077"/>
            <a:ext cx="8603225" cy="599399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4AE6E70-EF6E-44DA-A525-0D6D34AF7E93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3540705" cy="619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②整体电路原理图</a:t>
            </a:r>
          </a:p>
        </p:txBody>
      </p:sp>
    </p:spTree>
    <p:extLst>
      <p:ext uri="{BB962C8B-B14F-4D97-AF65-F5344CB8AC3E}">
        <p14:creationId xmlns:p14="http://schemas.microsoft.com/office/powerpoint/2010/main" val="382519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>
            <a:extLst>
              <a:ext uri="{FF2B5EF4-FFF2-40B4-BE49-F238E27FC236}">
                <a16:creationId xmlns:a16="http://schemas.microsoft.com/office/drawing/2014/main" id="{2ED85635-3F59-4500-B441-AA1E6438C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65" y="86031"/>
            <a:ext cx="6156085" cy="355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39E0C28-7B5D-4F04-8810-492C339A2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672" y="3805518"/>
            <a:ext cx="6701980" cy="27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3727518" cy="6194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②电源电路设计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972AB3-39EC-418A-96DC-9DFD2205A4E3}"/>
              </a:ext>
            </a:extLst>
          </p:cNvPr>
          <p:cNvSpPr txBox="1"/>
          <p:nvPr/>
        </p:nvSpPr>
        <p:spPr>
          <a:xfrm>
            <a:off x="6096000" y="317163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锂电池充放电管理电路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D492A6-7B7C-401B-80B8-1401DBE0CFF4}"/>
              </a:ext>
            </a:extLst>
          </p:cNvPr>
          <p:cNvSpPr txBox="1"/>
          <p:nvPr/>
        </p:nvSpPr>
        <p:spPr>
          <a:xfrm>
            <a:off x="6876093" y="63485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升压电路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BDC810-9E84-4FD2-B522-023295640A98}"/>
              </a:ext>
            </a:extLst>
          </p:cNvPr>
          <p:cNvSpPr txBox="1"/>
          <p:nvPr/>
        </p:nvSpPr>
        <p:spPr>
          <a:xfrm>
            <a:off x="888222" y="2805752"/>
            <a:ext cx="292900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TC4056A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充放电管理</a:t>
            </a:r>
            <a:endParaRPr lang="en-US" altLang="zh-CN" sz="2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</a:p>
          <a:p>
            <a:pPr algn="ctr"/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TC6291C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升压</a:t>
            </a:r>
          </a:p>
        </p:txBody>
      </p:sp>
    </p:spTree>
    <p:extLst>
      <p:ext uri="{BB962C8B-B14F-4D97-AF65-F5344CB8AC3E}">
        <p14:creationId xmlns:p14="http://schemas.microsoft.com/office/powerpoint/2010/main" val="277387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4"/>
            <a:ext cx="4946718" cy="717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②电源自动切换电路设计</a:t>
            </a: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82BD13F5-D491-4BC3-B36E-AAA8A4F66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32" y="1497178"/>
            <a:ext cx="6414584" cy="36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FEBCCB-750B-411E-A2CF-379DE83C693C}"/>
              </a:ext>
            </a:extLst>
          </p:cNvPr>
          <p:cNvSpPr txBox="1"/>
          <p:nvPr/>
        </p:nvSpPr>
        <p:spPr>
          <a:xfrm>
            <a:off x="4723662" y="51761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电源自动切换电路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FA6616-1CDC-47AF-BD79-CEA070D860C8}"/>
              </a:ext>
            </a:extLst>
          </p:cNvPr>
          <p:cNvSpPr txBox="1"/>
          <p:nvPr/>
        </p:nvSpPr>
        <p:spPr>
          <a:xfrm>
            <a:off x="264379" y="279683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锂电池升压后的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FD3EE6-56CE-4F32-BB61-3FC39E239DB4}"/>
              </a:ext>
            </a:extLst>
          </p:cNvPr>
          <p:cNvSpPr txBox="1"/>
          <p:nvPr/>
        </p:nvSpPr>
        <p:spPr>
          <a:xfrm>
            <a:off x="0" y="185705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Micro-USB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口输入的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9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4307622" cy="74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②超声波加湿电路设计</a:t>
            </a:r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89769440-A687-4655-BABA-EE524F1A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8" y="1789472"/>
            <a:ext cx="11251183" cy="338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FA9DF1-5461-423D-B1A8-A191FCC6DC0F}"/>
              </a:ext>
            </a:extLst>
          </p:cNvPr>
          <p:cNvSpPr txBox="1"/>
          <p:nvPr/>
        </p:nvSpPr>
        <p:spPr>
          <a:xfrm>
            <a:off x="4849504" y="53311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超声波加湿电路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9AC221-2E37-4B9D-A49D-BFB6889055EA}"/>
              </a:ext>
            </a:extLst>
          </p:cNvPr>
          <p:cNvSpPr txBox="1"/>
          <p:nvPr/>
        </p:nvSpPr>
        <p:spPr>
          <a:xfrm>
            <a:off x="5015414" y="12607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XKT-201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方案</a:t>
            </a:r>
          </a:p>
        </p:txBody>
      </p:sp>
    </p:spTree>
    <p:extLst>
      <p:ext uri="{BB962C8B-B14F-4D97-AF65-F5344CB8AC3E}">
        <p14:creationId xmlns:p14="http://schemas.microsoft.com/office/powerpoint/2010/main" val="386429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5536654" cy="74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②超声波加湿电路雾化片波形</a:t>
            </a:r>
          </a:p>
        </p:txBody>
      </p:sp>
      <p:pic>
        <p:nvPicPr>
          <p:cNvPr id="4099" name="图片 1">
            <a:extLst>
              <a:ext uri="{FF2B5EF4-FFF2-40B4-BE49-F238E27FC236}">
                <a16:creationId xmlns:a16="http://schemas.microsoft.com/office/drawing/2014/main" id="{7A0BAEEC-1D3C-4C8A-9DDA-201D791B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70" y="1392573"/>
            <a:ext cx="4454242" cy="338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4D95A66B-1EAD-4DA6-9836-A487513D4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90" y="1392572"/>
            <a:ext cx="4496053" cy="338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52497B-E258-451A-93EE-F3467522E9A8}"/>
              </a:ext>
            </a:extLst>
          </p:cNvPr>
          <p:cNvSpPr txBox="1"/>
          <p:nvPr/>
        </p:nvSpPr>
        <p:spPr>
          <a:xfrm>
            <a:off x="7650621" y="519357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加湿器实物雾化片波形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59359C-E399-48A6-8F47-4E496D77E698}"/>
              </a:ext>
            </a:extLst>
          </p:cNvPr>
          <p:cNvSpPr txBox="1"/>
          <p:nvPr/>
        </p:nvSpPr>
        <p:spPr>
          <a:xfrm>
            <a:off x="1838463" y="520241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超声波加湿电路雾化片波形</a:t>
            </a:r>
          </a:p>
        </p:txBody>
      </p:sp>
    </p:spTree>
    <p:extLst>
      <p:ext uri="{BB962C8B-B14F-4D97-AF65-F5344CB8AC3E}">
        <p14:creationId xmlns:p14="http://schemas.microsoft.com/office/powerpoint/2010/main" val="148370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8" y="196644"/>
            <a:ext cx="5113868" cy="7767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③单片机控制程序逻辑设计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58C3D1-5BD6-43AA-8F5C-2A82933C4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65" y="1986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DBE462-28A2-4ED4-80C5-E5F0BBC30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755" y="816077"/>
            <a:ext cx="1130183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3D1D426B-6B94-4B27-A3EF-EBC15ADA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2" y="710380"/>
            <a:ext cx="11550012" cy="568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7689490-4FCD-4F40-9A32-686DA6B4E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823024"/>
              </p:ext>
            </p:extLst>
          </p:nvPr>
        </p:nvGraphicFramePr>
        <p:xfrm>
          <a:off x="359255" y="3261853"/>
          <a:ext cx="5099004" cy="299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26480" imgH="3589044" progId="Visio.Drawing.15">
                  <p:embed/>
                </p:oleObj>
              </mc:Choice>
              <mc:Fallback>
                <p:oleObj name="Visio" r:id="rId3" imgW="6126480" imgH="358904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5" y="3261853"/>
                        <a:ext cx="5099004" cy="29914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28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4742242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③加湿模式延时逻辑设计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ECC02-7CDA-4886-8818-BAC8133A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96" y="2731905"/>
            <a:ext cx="3921407" cy="20050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D33C20-3ECB-4844-A113-DAC7127B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468" y="506361"/>
            <a:ext cx="5105400" cy="57626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B21419-CBA4-4FEA-8681-1C91A059D672}"/>
              </a:ext>
            </a:extLst>
          </p:cNvPr>
          <p:cNvSpPr txBox="1"/>
          <p:nvPr/>
        </p:nvSpPr>
        <p:spPr>
          <a:xfrm>
            <a:off x="797868" y="626898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间歇喷雾模式中改进前的延时逻辑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582DAF-4F24-45A2-A890-BE2DBBA62DCC}"/>
              </a:ext>
            </a:extLst>
          </p:cNvPr>
          <p:cNvSpPr txBox="1"/>
          <p:nvPr/>
        </p:nvSpPr>
        <p:spPr>
          <a:xfrm>
            <a:off x="7310592" y="626898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间歇喷雾模式中改进后的延时逻辑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09C1736D-C44C-4BD0-9D85-C048EE1936C6}"/>
              </a:ext>
            </a:extLst>
          </p:cNvPr>
          <p:cNvSpPr/>
          <p:nvPr/>
        </p:nvSpPr>
        <p:spPr>
          <a:xfrm>
            <a:off x="5020676" y="3491554"/>
            <a:ext cx="1150374" cy="4857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327E83-297F-4D44-B679-DE530561F2FA}"/>
              </a:ext>
            </a:extLst>
          </p:cNvPr>
          <p:cNvSpPr txBox="1"/>
          <p:nvPr/>
        </p:nvSpPr>
        <p:spPr>
          <a:xfrm>
            <a:off x="660741" y="891763"/>
            <a:ext cx="37112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停止模式（模式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持续喷雾模式（模式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5s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间歇喷雾模式（模式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自动调节喷雾模式（模式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6" name="箭头: 左弧形 15">
            <a:extLst>
              <a:ext uri="{FF2B5EF4-FFF2-40B4-BE49-F238E27FC236}">
                <a16:creationId xmlns:a16="http://schemas.microsoft.com/office/drawing/2014/main" id="{AE29D18F-B80A-4F20-A041-D7976876E74F}"/>
              </a:ext>
            </a:extLst>
          </p:cNvPr>
          <p:cNvSpPr/>
          <p:nvPr/>
        </p:nvSpPr>
        <p:spPr>
          <a:xfrm rot="10800000" flipH="1">
            <a:off x="306951" y="1036814"/>
            <a:ext cx="396361" cy="1156447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41377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端阴影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3494</TotalTime>
  <Words>241</Words>
  <Application>Microsoft Office PowerPoint</Application>
  <PresentationFormat>宽屏</PresentationFormat>
  <Paragraphs>49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黑体</vt:lpstr>
      <vt:lpstr>Arial</vt:lpstr>
      <vt:lpstr>Trebuchet MS</vt:lpstr>
      <vt:lpstr>Wingdings 3</vt:lpstr>
      <vt:lpstr>平面</vt:lpstr>
      <vt:lpstr>Visio</vt:lpstr>
      <vt:lpstr>无线智能控制的加湿器设计</vt:lpstr>
      <vt:lpstr>①设计框架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无线智能控制的加湿器设计</dc:title>
  <dc:creator>刘 永欣</dc:creator>
  <cp:lastModifiedBy>vip937</cp:lastModifiedBy>
  <cp:revision>48</cp:revision>
  <dcterms:created xsi:type="dcterms:W3CDTF">2021-05-23T06:25:03Z</dcterms:created>
  <dcterms:modified xsi:type="dcterms:W3CDTF">2021-05-30T14:50:30Z</dcterms:modified>
</cp:coreProperties>
</file>